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11/6/12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11/6/12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Cotton Candy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brief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6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Cotton candy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s composed of sugar, air, and food coloring (as desired).</a:t>
            </a:r>
            <a:endParaRPr lang="en-US" dirty="0"/>
          </a:p>
        </p:txBody>
      </p:sp>
      <p:pic>
        <p:nvPicPr>
          <p:cNvPr id="7" name="Content Placeholder 6" descr="CottonCandy_310x250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66" b="1056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36745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recorded in the 16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r>
              <a:rPr lang="en-US" dirty="0" smtClean="0"/>
              <a:t>First machine was invented by William Morrison and John C. Wharton in 1897 </a:t>
            </a:r>
          </a:p>
          <a:p>
            <a:r>
              <a:rPr lang="en-US" dirty="0" smtClean="0"/>
              <a:t>Popularized by the 1904 World’s Fair</a:t>
            </a:r>
          </a:p>
          <a:p>
            <a:pPr lvl="1"/>
            <a:r>
              <a:rPr lang="en-US" dirty="0" smtClean="0"/>
              <a:t>known as “Fairy Floss”</a:t>
            </a:r>
          </a:p>
          <a:p>
            <a:r>
              <a:rPr lang="en-US" dirty="0" smtClean="0"/>
              <a:t>Most recent machines are from 1970 to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5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 Fact!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Cotton Candy day is celebrated on December 7 in the USA</a:t>
            </a:r>
            <a:endParaRPr lang="en-US" dirty="0"/>
          </a:p>
        </p:txBody>
      </p:sp>
      <p:pic>
        <p:nvPicPr>
          <p:cNvPr id="5" name="Picture 4" descr="cotton-cand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956" y="2296602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04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14</TotalTime>
  <Words>77</Words>
  <Application>Microsoft Macintosh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Cotton Candy</vt:lpstr>
      <vt:lpstr>Cotton candy</vt:lpstr>
      <vt:lpstr>History</vt:lpstr>
      <vt:lpstr>Fun Fact!</vt:lpstr>
    </vt:vector>
  </TitlesOfParts>
  <Company>George Mason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Cotton Candy</dc:title>
  <dc:creator>Kamna Talwar</dc:creator>
  <cp:lastModifiedBy>Kamna Talwar</cp:lastModifiedBy>
  <cp:revision>2</cp:revision>
  <dcterms:created xsi:type="dcterms:W3CDTF">2012-11-07T04:58:09Z</dcterms:created>
  <dcterms:modified xsi:type="dcterms:W3CDTF">2012-11-07T05:12:30Z</dcterms:modified>
</cp:coreProperties>
</file>